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  <p:sldId id="266" r:id="rId11"/>
    <p:sldId id="267" r:id="rId12"/>
    <p:sldId id="265" r:id="rId13"/>
    <p:sldId id="268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69" d="100"/>
          <a:sy n="69" d="100"/>
        </p:scale>
        <p:origin x="48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jpeg>
</file>

<file path=ppt/media/image3.jpeg>
</file>

<file path=ppt/media/image4.png>
</file>

<file path=ppt/media/image5.png>
</file>

<file path=ppt/media/image6.gif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8624FA-F4A7-44BB-9B8B-871BB5A6EC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B9F1467-047E-40A1-B2B2-2EDBA7E0A6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8B846F-285D-42D4-A5F6-1485462CA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FBA13E1-AC4C-4FAD-ADA6-064DEB060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C6ABB9-8231-45F5-B4ED-D8D73D57E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98603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3E52E4-9ED6-4951-902B-6D3A1B5FC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C7019C2-C298-422A-919C-AFEBB718DA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2A62DAD-2DA5-4136-B868-A9A739290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F7EFED1-134B-4EB4-B627-B18CBF968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C8659BD-2BFF-4870-9EDF-2CC17E09A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86500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3979C7C-90E8-4005-B8BF-D5B65A3DE1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76D66A7-47F9-40CD-BFD9-D5F8C984C8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6A4240-1533-459B-8076-702E84BE2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87B1F3F-AAF9-4C98-89E8-89862BC30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B6BFBC-C1A9-4060-AD85-136CD37D6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4843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D05F37-61A3-4640-8B78-58AAA4179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7301004-D43B-4774-ACB1-CC981E5F4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592AF22-8B6C-4E85-8251-13DE2C804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D4329C-EC2A-4419-ADA5-A7867D46A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414135-1A1F-49E2-89E7-F4EA6F720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72266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86AA9B-EEC7-4DD2-89CA-03979775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46D2C8-513E-4C5E-AC81-40CEB9C0B5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BF27444-5D7C-4EEA-BEAE-076A25A93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2387A98-A3B0-43BA-BBCE-D2C1D0C64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C013441-3407-4813-8CA8-4BA04810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48893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89F90F-1006-4FE1-BD47-24614FB85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655CEE-26F9-40FE-9380-FCAFCE7AA5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994EBF6-642A-4298-BF5B-070719B8DB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1FC5B30-F74C-4AF0-997C-BB3D928C6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2899FDE-6FB7-4BAC-9BDB-0351F9623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39D86C3-1AA7-4D63-9898-BB88A2AAC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47960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5D3590-C9D6-4328-A73E-05D5926F5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4ADB601-A0C6-4C36-A675-A700FFBC8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81C67FC-A4D6-4211-89EF-D13826E013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3306CB8-7183-4219-9ADC-0F810E0165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5201B04-3DB1-48B0-AEFC-6BE98419CD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5C9A566-EFB8-40AE-B003-CECF3D1C8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38BFCBE-F174-4547-A54B-C386C4E1D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E60FC4A-BC0A-4877-A50A-D2ACA3E13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81944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CA6D61-8EC2-48CF-A3FB-F8C22B84E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3191DA7-5776-4A0A-B83D-F6D363735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E9A5754-72EC-48AD-8ED0-B97CCFE17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D00F976-2DCC-4420-9DCA-43E6A73FB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9994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550ABBC-7A46-47FE-8B07-855965CA1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3436319-D033-4DF7-9ABB-8A6A96759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F3EB4B3-AA52-4030-8977-66018ED7A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8322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0D7B50-53B8-4646-8D32-BAE44FF46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8F5ED7-D4E2-4BD6-BCC3-C473E88A1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4515C85-B3D1-49E3-93D1-4D16865259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374FD09-D61E-476D-BAE1-07450E780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0ECA598-A61A-40A4-A3C6-5BEBF38D9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6824F93-958F-49E3-8D08-7EA8B114B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50965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1649C8-3CA8-4D66-980E-E78BA85DD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BB4BA14-B85C-4E32-9AF2-DDD785975E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176C0C1-79A5-4F6A-B57A-2DDE39E72E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9D07B6E-CD8C-455B-8663-EF829D239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B1D1008-7766-43E1-9D1B-B28734F33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878B22D-3876-484D-B67B-6BFD70B0A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77302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12D8B97-2819-462D-890E-A57A69AEE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BFC4913-BA27-421A-BD73-0804E5BC19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B5A2373-EAE2-4A54-BFA4-3FD18B1832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C51BAC0-16E1-458F-B86B-8FFF5465C1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6BB67DD-4B11-4918-82EA-74A8BF6EF2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52674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27842C-8F6B-414F-BC37-67FC6788EF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GB"/>
              <a:t>Pickle Rick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BB24F05-D498-4DE7-BA20-D669D2E9D3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en-GB" sz="2000"/>
              <a:t>Reto Stadelmann, Benjamin Herger &amp; Jonas Stalder</a:t>
            </a:r>
            <a:endParaRPr lang="de-CH" sz="2000"/>
          </a:p>
        </p:txBody>
      </p:sp>
      <p:sp>
        <p:nvSpPr>
          <p:cNvPr id="19" name="Freeform: Shape 14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9E4ED6B-A910-4187-BE8C-3DD5DBCEC9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3766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441473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745" y="858334"/>
            <a:ext cx="7267796" cy="4942102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1163782" y="6142182"/>
            <a:ext cx="97443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200" dirty="0">
                <a:solidFill>
                  <a:srgbClr val="0070C0"/>
                </a:solidFill>
              </a:rPr>
              <a:t>https://cadcamengineering.net/autocad_more-about-extruding-lofting/</a:t>
            </a:r>
          </a:p>
        </p:txBody>
      </p:sp>
    </p:spTree>
    <p:extLst>
      <p:ext uri="{BB962C8B-B14F-4D97-AF65-F5344CB8AC3E}">
        <p14:creationId xmlns:p14="http://schemas.microsoft.com/office/powerpoint/2010/main" val="1033437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3605" y="387929"/>
            <a:ext cx="2956711" cy="6243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10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kle Rick - Google Chrome 2019-12-12 09-24-29">
            <a:hlinkClick r:id="" action="ppaction://media"/>
            <a:extLst>
              <a:ext uri="{FF2B5EF4-FFF2-40B4-BE49-F238E27FC236}">
                <a16:creationId xmlns:a16="http://schemas.microsoft.com/office/drawing/2014/main" id="{28E98E20-6D78-4846-9C70-934E1FBA7C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4254" t="9743" r="15576"/>
          <a:stretch/>
        </p:blipFill>
        <p:spPr>
          <a:xfrm>
            <a:off x="1531257" y="224137"/>
            <a:ext cx="9129485" cy="640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10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9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Jump &amp; Spin</a:t>
            </a:r>
            <a:endParaRPr lang="de-CH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58515"/>
            <a:ext cx="9773152" cy="1911448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479" y="3629545"/>
            <a:ext cx="10166873" cy="220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724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B9A6B82-61D9-4BC0-B726-8056B8868A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Die </a:t>
            </a:r>
            <a:r>
              <a:rPr lang="en-GB" dirty="0" err="1"/>
              <a:t>Idee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612189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29D13813-BA21-4402-8FFE-6939BAA3B9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6742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B9A6B82-61D9-4BC0-B726-8056B8868A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Die </a:t>
            </a:r>
            <a:r>
              <a:rPr lang="en-GB" dirty="0" err="1"/>
              <a:t>Reaktion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807454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You son of a bitch, I'm in Justin Roiland Rick and Morty Cartoon Animated cartoon">
            <a:extLst>
              <a:ext uri="{FF2B5EF4-FFF2-40B4-BE49-F238E27FC236}">
                <a16:creationId xmlns:a16="http://schemas.microsoft.com/office/drawing/2014/main" id="{86494642-7CF4-483B-8C16-6EA2F2797C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17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2631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B9A6B82-61D9-4BC0-B726-8056B8868A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Demotime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619144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B9A6B82-61D9-4BC0-B726-8056B8868A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GB" dirty="0"/>
              <a:t>Progress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598157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kleRick - Google Chrome 2019-12-05 12-22-16">
            <a:hlinkClick r:id="" action="ppaction://media"/>
            <a:extLst>
              <a:ext uri="{FF2B5EF4-FFF2-40B4-BE49-F238E27FC236}">
                <a16:creationId xmlns:a16="http://schemas.microsoft.com/office/drawing/2014/main" id="{2230930E-9245-4838-AF4F-D1D13D356F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8124" t="20940" r="26625" b="20039"/>
          <a:stretch/>
        </p:blipFill>
        <p:spPr>
          <a:xfrm>
            <a:off x="2024743" y="242946"/>
            <a:ext cx="8142514" cy="579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995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kleRick - Google Chrome 2019-12-06 13-55-20">
            <a:hlinkClick r:id="" action="ppaction://media"/>
            <a:extLst>
              <a:ext uri="{FF2B5EF4-FFF2-40B4-BE49-F238E27FC236}">
                <a16:creationId xmlns:a16="http://schemas.microsoft.com/office/drawing/2014/main" id="{1A9AA677-57D1-44D9-900E-B3E6E2005A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8877" r="4167"/>
          <a:stretch/>
        </p:blipFill>
        <p:spPr>
          <a:xfrm>
            <a:off x="254000" y="261259"/>
            <a:ext cx="11684000" cy="6064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194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</Words>
  <Application>Microsoft Office PowerPoint</Application>
  <PresentationFormat>Breitbild</PresentationFormat>
  <Paragraphs>8</Paragraphs>
  <Slides>13</Slides>
  <Notes>0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</vt:lpstr>
      <vt:lpstr>Pickle Rick</vt:lpstr>
      <vt:lpstr>Die Idee</vt:lpstr>
      <vt:lpstr>PowerPoint-Präsentation</vt:lpstr>
      <vt:lpstr>Die Reaktion</vt:lpstr>
      <vt:lpstr>PowerPoint-Präsentation</vt:lpstr>
      <vt:lpstr>Demotime</vt:lpstr>
      <vt:lpstr>Progress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Jump &amp; Spin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Pickle Rick</dc:title>
  <dc:creator>Jonas Stalder</dc:creator>
  <cp:lastModifiedBy>Benjamin Herger</cp:lastModifiedBy>
  <cp:revision>7</cp:revision>
  <dcterms:created xsi:type="dcterms:W3CDTF">2019-12-19T19:20:26Z</dcterms:created>
  <dcterms:modified xsi:type="dcterms:W3CDTF">2019-12-20T07:39:35Z</dcterms:modified>
</cp:coreProperties>
</file>